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660066"/>
    <a:srgbClr val="0066FF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6D1A2-7A04-457D-A088-D7A7F1B826C3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FF71-91AE-4C18-9B0E-AEF3206D50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36859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6D1A2-7A04-457D-A088-D7A7F1B826C3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FF71-91AE-4C18-9B0E-AEF3206D50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7564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6D1A2-7A04-457D-A088-D7A7F1B826C3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FF71-91AE-4C18-9B0E-AEF3206D50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61745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6D1A2-7A04-457D-A088-D7A7F1B826C3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FF71-91AE-4C18-9B0E-AEF3206D50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64153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6D1A2-7A04-457D-A088-D7A7F1B826C3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FF71-91AE-4C18-9B0E-AEF3206D50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0517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6D1A2-7A04-457D-A088-D7A7F1B826C3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FF71-91AE-4C18-9B0E-AEF3206D50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902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6D1A2-7A04-457D-A088-D7A7F1B826C3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FF71-91AE-4C18-9B0E-AEF3206D50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25018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6D1A2-7A04-457D-A088-D7A7F1B826C3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FF71-91AE-4C18-9B0E-AEF3206D50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88535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6D1A2-7A04-457D-A088-D7A7F1B826C3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FF71-91AE-4C18-9B0E-AEF3206D50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7249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6D1A2-7A04-457D-A088-D7A7F1B826C3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FF71-91AE-4C18-9B0E-AEF3206D50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27500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6D1A2-7A04-457D-A088-D7A7F1B826C3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FF71-91AE-4C18-9B0E-AEF3206D50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46964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6D1A2-7A04-457D-A088-D7A7F1B826C3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BFF71-91AE-4C18-9B0E-AEF3206D50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55597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erlin Sans FB" pitchFamily="34" charset="0"/>
              </a:rPr>
              <a:t>The French Revolution</a:t>
            </a:r>
            <a:endParaRPr lang="en-US" dirty="0">
              <a:latin typeface="Berlin Sans FB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Berlin Sans FB" pitchFamily="34" charset="0"/>
              </a:rPr>
              <a:t>By:  Ravi, </a:t>
            </a:r>
            <a:r>
              <a:rPr lang="en-US" dirty="0" smtClean="0">
                <a:solidFill>
                  <a:schemeClr val="tx1"/>
                </a:solidFill>
                <a:latin typeface="Berlin Sans FB" pitchFamily="34" charset="0"/>
              </a:rPr>
              <a:t>Alyssa Guidi, Elijah and </a:t>
            </a:r>
            <a:r>
              <a:rPr lang="en-US" dirty="0" smtClean="0">
                <a:solidFill>
                  <a:schemeClr val="tx1"/>
                </a:solidFill>
                <a:latin typeface="Berlin Sans FB" pitchFamily="34" charset="0"/>
              </a:rPr>
              <a:t>Anthony</a:t>
            </a:r>
            <a:endParaRPr lang="en-US" dirty="0">
              <a:solidFill>
                <a:schemeClr val="tx1"/>
              </a:solidFill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5544466"/>
      </p:ext>
    </p:extLst>
  </p:cSld>
  <p:clrMapOvr>
    <a:masterClrMapping/>
  </p:clrMapOvr>
  <p:transition spd="slow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98358" y="3200400"/>
            <a:ext cx="72507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>
                  <a:solidFill>
                    <a:sysClr val="windowText" lastClr="000000"/>
                  </a:solidFill>
                </a:ln>
                <a:solidFill>
                  <a:srgbClr val="0066FF"/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erlin Sans FB" pitchFamily="34" charset="0"/>
              </a:rPr>
              <a:t>France in Trouble</a:t>
            </a:r>
            <a:endParaRPr lang="en-US" sz="5400" b="1" cap="all" spc="0" dirty="0">
              <a:ln>
                <a:solidFill>
                  <a:sysClr val="windowText" lastClr="000000"/>
                </a:solidFill>
              </a:ln>
              <a:solidFill>
                <a:srgbClr val="0066FF"/>
              </a:solidFill>
              <a:effectLst>
                <a:glow rad="101600">
                  <a:srgbClr val="FF0000">
                    <a:alpha val="60000"/>
                  </a:srgb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4527816"/>
      </p:ext>
    </p:extLst>
  </p:cSld>
  <p:clrMapOvr>
    <a:masterClrMapping/>
  </p:clrMapOvr>
  <p:transition spd="slow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prstTxWarp prst="textStop">
              <a:avLst/>
            </a:prstTxWarp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erlin Sans FB" pitchFamily="34" charset="0"/>
              </a:rPr>
              <a:t>New and Old Privileges</a:t>
            </a:r>
            <a:endParaRPr lang="en-US" dirty="0">
              <a:solidFill>
                <a:schemeClr val="bg1"/>
              </a:solidFill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5222334"/>
      </p:ext>
    </p:extLst>
  </p:cSld>
  <p:clrMapOvr>
    <a:masterClrMapping/>
  </p:clrMapOvr>
  <p:transition spd="slow">
    <p:wheel spokes="3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FF00"/>
                  </a:solidFill>
                </a:ln>
                <a:latin typeface="Berlin Sans FB" pitchFamily="34" charset="0"/>
              </a:rPr>
              <a:t>The Reign of Terror </a:t>
            </a:r>
            <a:endParaRPr lang="en-US" dirty="0">
              <a:ln>
                <a:solidFill>
                  <a:srgbClr val="00FF00"/>
                </a:solidFill>
              </a:ln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052113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Berlin Sans FB" pitchFamily="34" charset="0"/>
              </a:rPr>
              <a:t>Napoleon</a:t>
            </a:r>
            <a:endParaRPr lang="en-US" dirty="0">
              <a:solidFill>
                <a:schemeClr val="bg1"/>
              </a:solidFill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0480162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76600"/>
            <a:ext cx="8229600" cy="1143000"/>
          </a:xfrm>
        </p:spPr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Napoleon’s conquest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9320404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27</Words>
  <Application>Microsoft Office PowerPoint</Application>
  <PresentationFormat>On-screen Show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French Revolution</vt:lpstr>
      <vt:lpstr>Slide 2</vt:lpstr>
      <vt:lpstr>New and Old Privileges</vt:lpstr>
      <vt:lpstr>The Reign of Terror </vt:lpstr>
      <vt:lpstr>Napoleon</vt:lpstr>
      <vt:lpstr>Napoleon’s conquest</vt:lpstr>
    </vt:vector>
  </TitlesOfParts>
  <Company>Franklin Township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French Revolution</dc:title>
  <dc:creator>Anthony Tomeski</dc:creator>
  <cp:lastModifiedBy>aguidi</cp:lastModifiedBy>
  <cp:revision>6</cp:revision>
  <dcterms:created xsi:type="dcterms:W3CDTF">2012-04-12T16:57:20Z</dcterms:created>
  <dcterms:modified xsi:type="dcterms:W3CDTF">2012-04-13T17:06:33Z</dcterms:modified>
</cp:coreProperties>
</file>